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0" r:id="rId4"/>
    <p:sldId id="301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74" r:id="rId18"/>
    <p:sldId id="298" r:id="rId19"/>
    <p:sldId id="29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287" r:id="rId47"/>
    <p:sldId id="288" r:id="rId48"/>
    <p:sldId id="289" r:id="rId49"/>
    <p:sldId id="290" r:id="rId50"/>
    <p:sldId id="305" r:id="rId51"/>
    <p:sldId id="302" r:id="rId52"/>
    <p:sldId id="303" r:id="rId53"/>
    <p:sldId id="306" r:id="rId54"/>
    <p:sldId id="312" r:id="rId55"/>
    <p:sldId id="307" r:id="rId56"/>
    <p:sldId id="308" r:id="rId57"/>
    <p:sldId id="309" r:id="rId58"/>
    <p:sldId id="310" r:id="rId59"/>
    <p:sldId id="311" r:id="rId60"/>
    <p:sldId id="297" r:id="rId61"/>
    <p:sldId id="261" r:id="rId62"/>
    <p:sldId id="262" r:id="rId63"/>
    <p:sldId id="263" r:id="rId64"/>
    <p:sldId id="26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19" d="100"/>
          <a:sy n="119" d="100"/>
        </p:scale>
        <p:origin x="-102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ce.gmu.edu/sites/ece/files/student-resource/9893/xilinx-vivado-installation-and-configuration-instructions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61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057521" cy="4351338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46" y="2506662"/>
            <a:ext cx="5759054" cy="41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17" y="556852"/>
            <a:ext cx="6642965" cy="58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4-1. LED</a:t>
            </a:r>
            <a:r>
              <a:rPr lang="zh-TW" altLang="en-US" dirty="0" smtClean="0"/>
              <a:t>點亮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8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24921" y="4094019"/>
            <a:ext cx="105049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81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405062"/>
            <a:ext cx="3009900" cy="2047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78013" y="3428999"/>
            <a:ext cx="468606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095999" y="4061690"/>
            <a:ext cx="68349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76327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95776" y="3949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5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Schedule </a:t>
            </a:r>
            <a:r>
              <a:rPr lang="en-US" altLang="zh-TW" dirty="0" smtClean="0"/>
              <a:t>5</a:t>
            </a:r>
            <a:r>
              <a:rPr lang="zh-TW" altLang="en-US" dirty="0" smtClean="0"/>
              <a:t>周進度安排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r>
              <a:rPr lang="en-US" altLang="zh-TW" dirty="0" smtClean="0"/>
              <a:t>3. Obtain License</a:t>
            </a:r>
          </a:p>
          <a:p>
            <a:r>
              <a:rPr lang="en-US" altLang="zh-TW" dirty="0" smtClean="0"/>
              <a:t>4.Windows 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1234</a:t>
            </a:r>
            <a:r>
              <a:rPr lang="zh-TW" altLang="en-US" dirty="0" smtClean="0"/>
              <a:t>章</a:t>
            </a:r>
            <a:endParaRPr lang="en-US" altLang="zh-TW" dirty="0" smtClean="0"/>
          </a:p>
          <a:p>
            <a:r>
              <a:rPr lang="en-US" altLang="zh-TW" dirty="0" smtClean="0"/>
              <a:t>5.linux</a:t>
            </a:r>
            <a:r>
              <a:rPr lang="zh-TW" altLang="en-US" dirty="0" smtClean="0"/>
              <a:t> 完成第五章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1,2,3</a:t>
            </a:r>
          </a:p>
          <a:p>
            <a:r>
              <a:rPr lang="zh-TW" altLang="en-US" dirty="0" smtClean="0"/>
              <a:t>第二周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4-1,4-2</a:t>
            </a:r>
          </a:p>
          <a:p>
            <a:r>
              <a:rPr lang="zh-TW" altLang="en-US" dirty="0" smtClean="0"/>
              <a:t>第三周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4-3,4-4</a:t>
            </a:r>
          </a:p>
          <a:p>
            <a:r>
              <a:rPr lang="zh-TW" altLang="en-US" dirty="0" smtClean="0"/>
              <a:t>第四五周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進度延遲 和 </a:t>
            </a:r>
            <a:r>
              <a:rPr lang="en-US" altLang="zh-TW" dirty="0" smtClean="0"/>
              <a:t>5.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00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86" y="1791710"/>
            <a:ext cx="2476500" cy="290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22186" y="2142836"/>
            <a:ext cx="2476500" cy="2493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28414" y="3022600"/>
            <a:ext cx="2097458" cy="221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81593" y="257943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45959" y="29326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97702" y="20828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1" y="0"/>
            <a:ext cx="10938164" cy="68363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28873" y="2124364"/>
            <a:ext cx="2199057" cy="10898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227930" y="277564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8909" y="1454729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07223" y="125626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46" y="1661680"/>
            <a:ext cx="1147110" cy="1044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6745" y="2535383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37044" y="2423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需求分析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建立入門教學文件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/>
              <a:t>G</a:t>
            </a:r>
            <a:r>
              <a:rPr lang="en-US" altLang="zh-TW" dirty="0" err="1" smtClean="0"/>
              <a:t>it</a:t>
            </a:r>
            <a:r>
              <a:rPr lang="zh-TW" altLang="en-US" dirty="0" smtClean="0"/>
              <a:t>上取得積分</a:t>
            </a:r>
            <a:endParaRPr lang="en-US" altLang="zh-TW" dirty="0" smtClean="0"/>
          </a:p>
          <a:p>
            <a:r>
              <a:rPr lang="zh-TW" altLang="en-US" dirty="0" smtClean="0"/>
              <a:t>作業系統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 ,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zh-TW" altLang="en-US" dirty="0" smtClean="0"/>
              <a:t>軟體需求 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vivado</a:t>
            </a:r>
            <a:r>
              <a:rPr lang="en-US" altLang="zh-TW" dirty="0" smtClean="0"/>
              <a:t> 2015 </a:t>
            </a:r>
          </a:p>
          <a:p>
            <a:r>
              <a:rPr lang="zh-TW" altLang="en-US" dirty="0" smtClean="0"/>
              <a:t>硬體需求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zynq7000</a:t>
            </a:r>
            <a:r>
              <a:rPr lang="zh-TW" altLang="en-US" dirty="0" smtClean="0"/>
              <a:t>開發板</a:t>
            </a:r>
            <a:endParaRPr lang="en-US" altLang="zh-TW" dirty="0" smtClean="0"/>
          </a:p>
          <a:p>
            <a:r>
              <a:rPr lang="zh-TW" altLang="en-US" dirty="0" smtClean="0"/>
              <a:t>軟體安裝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需要 申請</a:t>
            </a:r>
            <a:r>
              <a:rPr lang="en-US" altLang="zh-TW" dirty="0" err="1" smtClean="0"/>
              <a:t>Xillix</a:t>
            </a:r>
            <a:r>
              <a:rPr lang="zh-TW" altLang="en-US" dirty="0" smtClean="0"/>
              <a:t>的帳號 並取得 </a:t>
            </a:r>
            <a:r>
              <a:rPr lang="en-US" altLang="zh-TW" smtClean="0"/>
              <a:t>license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58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376365"/>
            <a:ext cx="11925300" cy="6416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4157" y="1751162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6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4" y="246184"/>
            <a:ext cx="11519877" cy="6479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0972" y="931651"/>
            <a:ext cx="1911185" cy="1984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52157" y="846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31" y="644757"/>
            <a:ext cx="7027654" cy="53764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87471" y="5673303"/>
            <a:ext cx="758122" cy="184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036628" y="5289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7491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2" y="4373593"/>
            <a:ext cx="7354453" cy="4744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981200" y="4426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0324" y="617363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21109" y="5804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813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199" y="615925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753067" y="1550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4753" y="16275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90324" y="57724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008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93200" y="6167885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0987"/>
            <a:ext cx="82296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0347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95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" r="96" b="4509"/>
          <a:stretch/>
        </p:blipFill>
        <p:spPr>
          <a:xfrm>
            <a:off x="391617" y="162056"/>
            <a:ext cx="11892398" cy="639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729" y="189780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6109" y="17899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9436" y="1789978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1055" y="3616705"/>
            <a:ext cx="1133533" cy="23930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39369" y="3551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36193" y="1704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779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6" r="1" b="4724"/>
          <a:stretch/>
        </p:blipFill>
        <p:spPr>
          <a:xfrm>
            <a:off x="8626" y="0"/>
            <a:ext cx="12964910" cy="69528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29698" y="475315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235267" y="4599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53" y="3129184"/>
            <a:ext cx="5636464" cy="20667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78845" y="486098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23565" y="4784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48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. Paste the path(</a:t>
            </a:r>
            <a:r>
              <a:rPr lang="en-US" altLang="zh-TW" b="1" dirty="0" err="1" smtClean="0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Open .</a:t>
            </a:r>
            <a:r>
              <a:rPr lang="en-US" altLang="zh-TW" sz="2400" dirty="0" err="1" smtClean="0"/>
              <a:t>vhd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底層 </a:t>
            </a:r>
            <a:r>
              <a:rPr lang="en-US" altLang="zh-TW" sz="2400" dirty="0" smtClean="0"/>
              <a:t>&amp;</a:t>
            </a:r>
            <a:r>
              <a:rPr lang="zh-TW" altLang="en-US" sz="2400" dirty="0" smtClean="0"/>
              <a:t> 上層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維愷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文件整理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資料整理 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學習 </a:t>
            </a:r>
            <a:r>
              <a:rPr lang="en-US" altLang="zh-TW" dirty="0" smtClean="0"/>
              <a:t>GPL AGPL LGPL 2.0 3.0 </a:t>
            </a:r>
            <a:r>
              <a:rPr lang="en-US" altLang="zh-TW" smtClean="0"/>
              <a:t>MIT FreeBSD</a:t>
            </a:r>
            <a:endParaRPr lang="en-US" altLang="zh-TW" dirty="0" smtClean="0"/>
          </a:p>
          <a:p>
            <a:r>
              <a:rPr lang="zh-TW" altLang="en-US" dirty="0" smtClean="0"/>
              <a:t>仲安 柏洵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vivado</a:t>
            </a:r>
            <a:r>
              <a:rPr lang="zh-TW" altLang="en-US" dirty="0" smtClean="0"/>
              <a:t>軟體安裝 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實作硬體軟體程式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SoC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5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1462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65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6665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899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381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800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87" y="1773792"/>
            <a:ext cx="3762375" cy="2571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5396" y="463238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84274" y="393220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763776" y="4263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67380" y="3059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82588" y="3855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304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56452" y="6182263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023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4686" y="6167886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04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Xillinx</a:t>
            </a:r>
            <a:r>
              <a:rPr lang="en-US" altLang="zh-TW" dirty="0" smtClean="0"/>
              <a:t> </a:t>
            </a:r>
            <a:r>
              <a:rPr lang="zh-TW" altLang="en-US" dirty="0" smtClean="0"/>
              <a:t>申請帳號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0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4075"/>
            <a:ext cx="3943350" cy="2609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97645" y="512409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06602" y="4344014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996025" y="475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2703" y="343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95959" y="4267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3079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0987"/>
            <a:ext cx="9601200" cy="629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7328" y="615925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1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6" y="108937"/>
            <a:ext cx="12830907" cy="6903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50264" y="1613138"/>
            <a:ext cx="1177940" cy="1897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618143" y="1523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1619" y="1333580"/>
            <a:ext cx="4167604" cy="30486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484150" y="2135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8341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189090"/>
            <a:ext cx="11354850" cy="61091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6143" y="1880558"/>
            <a:ext cx="625849" cy="17253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01992" y="1782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577" y="1239328"/>
            <a:ext cx="6408423" cy="283234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18205" y="1631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3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3241" y="402566"/>
            <a:ext cx="6528759" cy="5788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/>
              <a:t>#****************LED Signal ***********************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{led[7]}]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{led[6]}]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{led[5]}]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{led[4]}]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{led[3]}]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{led[2]}]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{led[1]}]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{led[0]}]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#*******************Clock Pin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PACKAGE_PIN Y9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r>
              <a:rPr lang="en-US" altLang="zh-TW" sz="1400" dirty="0" err="1"/>
              <a:t>set_property</a:t>
            </a:r>
            <a:r>
              <a:rPr lang="en-US" altLang="zh-TW" sz="1400" dirty="0"/>
              <a:t> IOSTANDARD LVCMOS33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#*******************Create Clock 100Mhz *****************</a:t>
            </a:r>
          </a:p>
          <a:p>
            <a:pPr marL="0" indent="0">
              <a:buNone/>
            </a:pPr>
            <a:r>
              <a:rPr lang="en-US" altLang="zh-TW" sz="1400" dirty="0" err="1"/>
              <a:t>create_clock</a:t>
            </a:r>
            <a:r>
              <a:rPr lang="en-US" altLang="zh-TW" sz="1400" dirty="0"/>
              <a:t> -period 10.000 -name </a:t>
            </a:r>
            <a:r>
              <a:rPr lang="en-US" altLang="zh-TW" sz="1400" dirty="0" err="1"/>
              <a:t>ref_clk_p</a:t>
            </a:r>
            <a:r>
              <a:rPr lang="en-US" altLang="zh-TW" sz="1400" dirty="0"/>
              <a:t> -waveform {0.000 5.000} [</a:t>
            </a:r>
            <a:r>
              <a:rPr lang="en-US" altLang="zh-TW" sz="1400" dirty="0" err="1"/>
              <a:t>get_ports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97300" y="402566"/>
            <a:ext cx="7489168" cy="4040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500" dirty="0"/>
              <a:t>#*****************LED Signal ***********************</a:t>
            </a:r>
          </a:p>
          <a:p>
            <a:pPr marL="0" indent="0">
              <a:buNone/>
            </a:pPr>
            <a:r>
              <a:rPr lang="en-US" altLang="zh-TW" sz="1500" dirty="0" err="1" smtClean="0"/>
              <a:t>set_property</a:t>
            </a:r>
            <a:r>
              <a:rPr lang="en-US" altLang="zh-TW" sz="1500" dirty="0" smtClean="0"/>
              <a:t> </a:t>
            </a:r>
            <a:r>
              <a:rPr lang="en-US" altLang="zh-TW" sz="1500" dirty="0"/>
              <a:t>PACKAGE_PIN U14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{led[7]}]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U19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{led[6]}]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W22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{led[5]}]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V22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{led[4]}]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{led[3]}]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U22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{led[2]}]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T21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{led[1]}]</a:t>
            </a:r>
          </a:p>
          <a:p>
            <a:pPr marL="0" indent="0">
              <a:buNone/>
            </a:pPr>
            <a:r>
              <a:rPr lang="en-US" altLang="zh-TW" sz="1500" dirty="0" err="1"/>
              <a:t>set_property</a:t>
            </a:r>
            <a:r>
              <a:rPr lang="en-US" altLang="zh-TW" sz="1500" dirty="0"/>
              <a:t> PACKAGE_PIN T22 [</a:t>
            </a:r>
            <a:r>
              <a:rPr lang="en-US" altLang="zh-TW" sz="1500" dirty="0" err="1"/>
              <a:t>get_ports</a:t>
            </a:r>
            <a:r>
              <a:rPr lang="en-US" altLang="zh-TW" sz="1500" dirty="0"/>
              <a:t> {led[0]}]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9033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" y="0"/>
            <a:ext cx="13050716" cy="70215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0309" y="6357667"/>
            <a:ext cx="1057170" cy="24154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54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18"/>
            <a:ext cx="13085885" cy="70404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8332" y="6349040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16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99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01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03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vivado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/>
              </a:rPr>
              <a:t>參考網址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2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5577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4-2. SDK </a:t>
            </a:r>
            <a:r>
              <a:rPr lang="en-US" altLang="zh-TW" dirty="0" err="1" smtClean="0"/>
              <a:t>Hellow</a:t>
            </a:r>
            <a:r>
              <a:rPr lang="en-US" altLang="zh-TW" dirty="0" smtClean="0"/>
              <a:t> World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716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4-3. SDK LED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736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4-4. SDK driver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285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4-5.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9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選擇日期</a:t>
            </a:r>
            <a:r>
              <a:rPr lang="en-US" altLang="zh-TW" dirty="0" smtClean="0"/>
              <a:t>(</a:t>
            </a:r>
            <a:r>
              <a:rPr lang="zh-TW" altLang="en-US" dirty="0" smtClean="0"/>
              <a:t>版本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38" y="1336097"/>
            <a:ext cx="7556869" cy="4351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60" y="1690688"/>
            <a:ext cx="7293140" cy="49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44792"/>
            <a:ext cx="5593050" cy="421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49" y="2644792"/>
            <a:ext cx="5593051" cy="42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5776418" cy="43513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2506662"/>
            <a:ext cx="5805487" cy="43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412</Words>
  <Application>Microsoft Office PowerPoint</Application>
  <PresentationFormat>自訂</PresentationFormat>
  <Paragraphs>110</Paragraphs>
  <Slides>64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5" baseType="lpstr">
      <vt:lpstr>Office 佈景主題</vt:lpstr>
      <vt:lpstr>Vivado</vt:lpstr>
      <vt:lpstr>Schedule 5周進度安排</vt:lpstr>
      <vt:lpstr>需求分析</vt:lpstr>
      <vt:lpstr>分工 </vt:lpstr>
      <vt:lpstr>1. Xillinx 申請帳號</vt:lpstr>
      <vt:lpstr>2. 安裝vivado</vt:lpstr>
      <vt:lpstr>選擇日期(版本)</vt:lpstr>
      <vt:lpstr>PowerPoint 簡報</vt:lpstr>
      <vt:lpstr>PowerPoint 簡報</vt:lpstr>
      <vt:lpstr>PowerPoint 簡報</vt:lpstr>
      <vt:lpstr>PowerPoint 簡報</vt:lpstr>
      <vt:lpstr>4-1. LED點亮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4-2. SDK Hellow World</vt:lpstr>
      <vt:lpstr>4-3. SDK LED</vt:lpstr>
      <vt:lpstr>4-4. SDK driver</vt:lpstr>
      <vt:lpstr>4-5. linux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B504</cp:lastModifiedBy>
  <cp:revision>39</cp:revision>
  <dcterms:created xsi:type="dcterms:W3CDTF">2017-05-08T08:20:33Z</dcterms:created>
  <dcterms:modified xsi:type="dcterms:W3CDTF">2017-06-12T05:55:18Z</dcterms:modified>
</cp:coreProperties>
</file>